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33D"/>
    <a:srgbClr val="8DD707"/>
    <a:srgbClr val="00DE94"/>
    <a:srgbClr val="FF7C80"/>
    <a:srgbClr val="FF5050"/>
    <a:srgbClr val="595959"/>
    <a:srgbClr val="A53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6374" autoAdjust="0"/>
  </p:normalViewPr>
  <p:slideViewPr>
    <p:cSldViewPr snapToGrid="0">
      <p:cViewPr>
        <p:scale>
          <a:sx n="50" d="100"/>
          <a:sy n="50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25D0D-F84C-4402-AF1B-290AF9E4C0A8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444CC-B4F7-4DC2-B0D3-5AA4A7608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8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B71BE-FF0D-4B38-955E-88E6E59A5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EE38A-C565-4887-8E75-3E8111259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3EED1-B1B2-4571-9342-8A0EB311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D96A0-BE36-4308-ABBB-7BCF9FE92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9E87B-AAC1-46E2-8398-4C7791EB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AD7DF2-F8C9-4D83-9F22-E0859D83DC2B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13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8BF51-DB41-4CFE-AF7E-FF547C80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F60B3-4196-46E3-9620-A65857DC6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B65F0-C338-461A-963E-8ACBC3CCD1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EB8BA-E379-4CEB-82E5-4CF79502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FB047-976C-4F54-9C7B-58D3520A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381A3A-05FB-4119-97B0-3D70B709958C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2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6C06DF-3E66-4C13-81A7-54DB82D9B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B4D5A-DFF8-40FC-9169-771A29A76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2E172-B367-4557-BF48-AAFF8FB1E2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6BFC8-1F7D-4B4E-8074-9FF8ADBF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3A798-9A97-45E1-9C7E-2756ACDD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85F821-7B3B-4FA4-A641-BF01540EF4FE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18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437F-EEEB-4537-8EF5-C5D96A65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64509-124D-4E80-9473-6AF7034D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8A785-1407-45CC-98AB-AD21CF9A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D7026-CD59-4488-B1C6-8B03AB72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4017B-E2B8-4C10-B27F-AA32A450D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D64522-E3E8-42BF-B114-E1A448C0EE7B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50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D51E-DFE5-4251-AB72-FA215A070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B2625-BE93-44BF-9B19-3C905804A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D5253-49A2-4510-B4B8-2E82997A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AB9AE-4E82-4774-A7FC-FB927699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4E44B-FE7C-44C2-9B56-FE43E46E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E17C7D-D1E3-4C32-BDEA-A5C75C53FEC2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1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808D-CA67-452B-8836-6A04F361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032B-38AF-41D8-9A36-4193E2348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128E6-C226-41CB-AA94-058B8D2EC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6AA27-2DB8-4B6A-888D-F44A4B61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4BB41-EA80-4B05-BA64-0535D2BE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BF4-A119-492F-B5E0-D3020D4C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C6E67C2-D1DC-491F-BB70-CFC080FE1C25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0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29946-A377-4364-8874-DF60C2E6A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000CE-08C3-43CF-9E2D-E7D22D1AB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931B5-5C67-45A0-A1DF-4D7C1356B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FE32C5-461F-402C-99A4-FED2DD8B8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64518-0BC3-4BE9-A426-7BAD1BA83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437B2C-B677-4635-B9DD-56F5D3C9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7BFE59-4CF8-4734-95AD-424674A4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AFF046-4774-4513-A04A-F9BAC39C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194A46-9886-48FE-8A4A-5255865FC1BE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9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D70D-EC98-40FF-897C-AA5ECB1A9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63BF7F-1059-4F46-B12B-91C8BA12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BEABD8-9A04-4C5E-9AA4-0794741C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C6A20-D04F-4B19-BD50-EB455B96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E0812-CEE6-4A96-A7E1-42F520B45AEC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77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50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9D527-E457-4B5B-92E6-292E0294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F2294-DA33-420E-8399-E33EEC76F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2791E-002E-4BDE-9632-61071E670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CD79F-F1AB-41F6-AC12-545CA34B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71682-ED87-4482-A920-CD35847E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2D333-CA51-4143-9499-224F502E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30BDDB2-9D2A-4C7C-9478-2904A4F54196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57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6B73F-74E9-40DD-9176-2E154359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C55B6-29BD-49F9-8421-BAF7E1A3D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AFAF9-7EE7-45C3-8B9E-3FFAE073F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3FA4F-7BC1-4A58-9A21-E9EC2B17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4E7EC3-16E6-4396-A037-2A7002252F19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414E1-1356-4777-BC52-FF98E205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43070-313A-4B03-BEBD-0FBC5401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5857CF-3FEA-4CEE-8DBA-EF0048533C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B4738CD-C48E-4209-BF00-69D8EF27625A}"/>
              </a:ext>
            </a:extLst>
          </p:cNvPr>
          <p:cNvSpPr txBox="1">
            <a:spLocks/>
          </p:cNvSpPr>
          <p:nvPr userDrawn="1"/>
        </p:nvSpPr>
        <p:spPr>
          <a:xfrm>
            <a:off x="5563261" y="6364663"/>
            <a:ext cx="216000" cy="216000"/>
          </a:xfrm>
          <a:prstGeom prst="ellipse">
            <a:avLst/>
          </a:prstGeom>
          <a:solidFill>
            <a:srgbClr val="A537FD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B20706-3F85-49AE-BD9F-93CA76993C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02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A537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D3ABB70F-8B1D-4BA8-A0FC-77864984BA9F}"/>
              </a:ext>
            </a:extLst>
          </p:cNvPr>
          <p:cNvSpPr/>
          <p:nvPr/>
        </p:nvSpPr>
        <p:spPr>
          <a:xfrm>
            <a:off x="960906" y="1747294"/>
            <a:ext cx="4969518" cy="1691640"/>
          </a:xfrm>
          <a:prstGeom prst="roundRect">
            <a:avLst>
              <a:gd name="adj" fmla="val 894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DBF6836-43D9-4799-ADC6-CE5A1E54180E}"/>
              </a:ext>
            </a:extLst>
          </p:cNvPr>
          <p:cNvSpPr/>
          <p:nvPr/>
        </p:nvSpPr>
        <p:spPr>
          <a:xfrm>
            <a:off x="792480" y="3777326"/>
            <a:ext cx="5137943" cy="1695725"/>
          </a:xfrm>
          <a:prstGeom prst="roundRect">
            <a:avLst>
              <a:gd name="adj" fmla="val 894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8509BCE-DDAD-4026-9E7D-C4BD6CD569AF}"/>
              </a:ext>
            </a:extLst>
          </p:cNvPr>
          <p:cNvSpPr/>
          <p:nvPr/>
        </p:nvSpPr>
        <p:spPr>
          <a:xfrm>
            <a:off x="6261576" y="3780742"/>
            <a:ext cx="5138928" cy="1695725"/>
          </a:xfrm>
          <a:prstGeom prst="roundRect">
            <a:avLst>
              <a:gd name="adj" fmla="val 803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B9CD8DF-68DF-4C65-9D0C-4E0EC2487B4A}"/>
              </a:ext>
            </a:extLst>
          </p:cNvPr>
          <p:cNvSpPr/>
          <p:nvPr/>
        </p:nvSpPr>
        <p:spPr>
          <a:xfrm>
            <a:off x="6261577" y="1747294"/>
            <a:ext cx="5137942" cy="1691640"/>
          </a:xfrm>
          <a:prstGeom prst="roundRect">
            <a:avLst>
              <a:gd name="adj" fmla="val 849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974F31-CAC3-467D-BE99-74940E3F0CB2}"/>
              </a:ext>
            </a:extLst>
          </p:cNvPr>
          <p:cNvSpPr/>
          <p:nvPr/>
        </p:nvSpPr>
        <p:spPr>
          <a:xfrm>
            <a:off x="6249718" y="3769706"/>
            <a:ext cx="1002064" cy="1002064"/>
          </a:xfrm>
          <a:custGeom>
            <a:avLst/>
            <a:gdLst>
              <a:gd name="connsiteX0" fmla="*/ 7144 w 914400"/>
              <a:gd name="connsiteY0" fmla="*/ 915829 h 914400"/>
              <a:gd name="connsiteX1" fmla="*/ 915829 w 914400"/>
              <a:gd name="connsiteY1" fmla="*/ 7144 h 914400"/>
              <a:gd name="connsiteX2" fmla="*/ 7144 w 914400"/>
              <a:gd name="connsiteY2" fmla="*/ 7144 h 914400"/>
              <a:gd name="connsiteX3" fmla="*/ 7144 w 914400"/>
              <a:gd name="connsiteY3" fmla="*/ 915829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914400">
                <a:moveTo>
                  <a:pt x="7144" y="915829"/>
                </a:moveTo>
                <a:cubicBezTo>
                  <a:pt x="488156" y="871061"/>
                  <a:pt x="871061" y="488156"/>
                  <a:pt x="915829" y="7144"/>
                </a:cubicBezTo>
                <a:lnTo>
                  <a:pt x="7144" y="7144"/>
                </a:lnTo>
                <a:lnTo>
                  <a:pt x="7144" y="915829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876E228-17F0-4B9E-86BF-FAC0C5EBB2E9}"/>
              </a:ext>
            </a:extLst>
          </p:cNvPr>
          <p:cNvSpPr/>
          <p:nvPr/>
        </p:nvSpPr>
        <p:spPr>
          <a:xfrm>
            <a:off x="6249718" y="3769706"/>
            <a:ext cx="1002064" cy="1002064"/>
          </a:xfrm>
          <a:custGeom>
            <a:avLst/>
            <a:gdLst>
              <a:gd name="connsiteX0" fmla="*/ 7144 w 914400"/>
              <a:gd name="connsiteY0" fmla="*/ 915829 h 914400"/>
              <a:gd name="connsiteX1" fmla="*/ 915829 w 914400"/>
              <a:gd name="connsiteY1" fmla="*/ 7144 h 914400"/>
              <a:gd name="connsiteX2" fmla="*/ 801529 w 914400"/>
              <a:gd name="connsiteY2" fmla="*/ 7144 h 914400"/>
              <a:gd name="connsiteX3" fmla="*/ 7144 w 914400"/>
              <a:gd name="connsiteY3" fmla="*/ 915829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914400">
                <a:moveTo>
                  <a:pt x="7144" y="915829"/>
                </a:moveTo>
                <a:cubicBezTo>
                  <a:pt x="488156" y="870109"/>
                  <a:pt x="871061" y="488156"/>
                  <a:pt x="915829" y="7144"/>
                </a:cubicBezTo>
                <a:lnTo>
                  <a:pt x="801529" y="7144"/>
                </a:lnTo>
                <a:cubicBezTo>
                  <a:pt x="768191" y="447199"/>
                  <a:pt x="447199" y="821531"/>
                  <a:pt x="7144" y="91582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BFA9286-7516-4537-9A3C-85C91FDE357D}"/>
              </a:ext>
            </a:extLst>
          </p:cNvPr>
          <p:cNvSpPr/>
          <p:nvPr/>
        </p:nvSpPr>
        <p:spPr>
          <a:xfrm>
            <a:off x="4928359" y="2435728"/>
            <a:ext cx="1002064" cy="1002064"/>
          </a:xfrm>
          <a:custGeom>
            <a:avLst/>
            <a:gdLst>
              <a:gd name="connsiteX0" fmla="*/ 7144 w 914400"/>
              <a:gd name="connsiteY0" fmla="*/ 915829 h 914400"/>
              <a:gd name="connsiteX1" fmla="*/ 915829 w 914400"/>
              <a:gd name="connsiteY1" fmla="*/ 915829 h 914400"/>
              <a:gd name="connsiteX2" fmla="*/ 915829 w 914400"/>
              <a:gd name="connsiteY2" fmla="*/ 7144 h 914400"/>
              <a:gd name="connsiteX3" fmla="*/ 7144 w 914400"/>
              <a:gd name="connsiteY3" fmla="*/ 915829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914400">
                <a:moveTo>
                  <a:pt x="7144" y="915829"/>
                </a:moveTo>
                <a:lnTo>
                  <a:pt x="915829" y="915829"/>
                </a:lnTo>
                <a:lnTo>
                  <a:pt x="915829" y="7144"/>
                </a:lnTo>
                <a:cubicBezTo>
                  <a:pt x="435769" y="52864"/>
                  <a:pt x="52864" y="435769"/>
                  <a:pt x="7144" y="915829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5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52F38A3-9E4B-454F-9C9F-7A728D7C75CC}"/>
              </a:ext>
            </a:extLst>
          </p:cNvPr>
          <p:cNvSpPr/>
          <p:nvPr/>
        </p:nvSpPr>
        <p:spPr>
          <a:xfrm>
            <a:off x="4928359" y="2435728"/>
            <a:ext cx="1002064" cy="1002064"/>
          </a:xfrm>
          <a:custGeom>
            <a:avLst/>
            <a:gdLst>
              <a:gd name="connsiteX0" fmla="*/ 915829 w 914400"/>
              <a:gd name="connsiteY0" fmla="*/ 7144 h 914400"/>
              <a:gd name="connsiteX1" fmla="*/ 7144 w 914400"/>
              <a:gd name="connsiteY1" fmla="*/ 915829 h 914400"/>
              <a:gd name="connsiteX2" fmla="*/ 121444 w 914400"/>
              <a:gd name="connsiteY2" fmla="*/ 915829 h 914400"/>
              <a:gd name="connsiteX3" fmla="*/ 915829 w 914400"/>
              <a:gd name="connsiteY3" fmla="*/ 7144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914400">
                <a:moveTo>
                  <a:pt x="915829" y="7144"/>
                </a:moveTo>
                <a:cubicBezTo>
                  <a:pt x="434816" y="52864"/>
                  <a:pt x="51911" y="434816"/>
                  <a:pt x="7144" y="915829"/>
                </a:cubicBezTo>
                <a:lnTo>
                  <a:pt x="121444" y="915829"/>
                </a:lnTo>
                <a:cubicBezTo>
                  <a:pt x="155734" y="475774"/>
                  <a:pt x="476726" y="101441"/>
                  <a:pt x="915829" y="714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264327-8187-4FB0-95A3-481BB8FCCBC4}"/>
              </a:ext>
            </a:extLst>
          </p:cNvPr>
          <p:cNvSpPr/>
          <p:nvPr/>
        </p:nvSpPr>
        <p:spPr>
          <a:xfrm>
            <a:off x="4928359" y="3769706"/>
            <a:ext cx="1002064" cy="1002064"/>
          </a:xfrm>
          <a:custGeom>
            <a:avLst/>
            <a:gdLst>
              <a:gd name="connsiteX0" fmla="*/ 915829 w 914400"/>
              <a:gd name="connsiteY0" fmla="*/ 915829 h 914400"/>
              <a:gd name="connsiteX1" fmla="*/ 915829 w 914400"/>
              <a:gd name="connsiteY1" fmla="*/ 7144 h 914400"/>
              <a:gd name="connsiteX2" fmla="*/ 7144 w 914400"/>
              <a:gd name="connsiteY2" fmla="*/ 7144 h 914400"/>
              <a:gd name="connsiteX3" fmla="*/ 915829 w 914400"/>
              <a:gd name="connsiteY3" fmla="*/ 915829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914400">
                <a:moveTo>
                  <a:pt x="915829" y="915829"/>
                </a:moveTo>
                <a:lnTo>
                  <a:pt x="915829" y="7144"/>
                </a:lnTo>
                <a:lnTo>
                  <a:pt x="7144" y="7144"/>
                </a:lnTo>
                <a:cubicBezTo>
                  <a:pt x="52864" y="487204"/>
                  <a:pt x="435769" y="870109"/>
                  <a:pt x="915829" y="915829"/>
                </a:cubicBez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D52B482-18F9-40C0-8AD4-EEAD27EB6F9B}"/>
              </a:ext>
            </a:extLst>
          </p:cNvPr>
          <p:cNvSpPr/>
          <p:nvPr/>
        </p:nvSpPr>
        <p:spPr>
          <a:xfrm>
            <a:off x="4928359" y="3769706"/>
            <a:ext cx="1002064" cy="1002064"/>
          </a:xfrm>
          <a:custGeom>
            <a:avLst/>
            <a:gdLst>
              <a:gd name="connsiteX0" fmla="*/ 7144 w 914400"/>
              <a:gd name="connsiteY0" fmla="*/ 7144 h 914400"/>
              <a:gd name="connsiteX1" fmla="*/ 915829 w 914400"/>
              <a:gd name="connsiteY1" fmla="*/ 915829 h 914400"/>
              <a:gd name="connsiteX2" fmla="*/ 915829 w 914400"/>
              <a:gd name="connsiteY2" fmla="*/ 801529 h 914400"/>
              <a:gd name="connsiteX3" fmla="*/ 7144 w 914400"/>
              <a:gd name="connsiteY3" fmla="*/ 7144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914400">
                <a:moveTo>
                  <a:pt x="7144" y="7144"/>
                </a:moveTo>
                <a:cubicBezTo>
                  <a:pt x="52864" y="488156"/>
                  <a:pt x="434816" y="871061"/>
                  <a:pt x="915829" y="915829"/>
                </a:cubicBezTo>
                <a:lnTo>
                  <a:pt x="915829" y="801529"/>
                </a:lnTo>
                <a:cubicBezTo>
                  <a:pt x="475774" y="767239"/>
                  <a:pt x="101441" y="446246"/>
                  <a:pt x="7144" y="714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6998BB0-98CF-4C37-839C-B8C8ECA2AA31}"/>
              </a:ext>
            </a:extLst>
          </p:cNvPr>
          <p:cNvSpPr/>
          <p:nvPr/>
        </p:nvSpPr>
        <p:spPr>
          <a:xfrm>
            <a:off x="6249718" y="2435728"/>
            <a:ext cx="1002064" cy="1002064"/>
          </a:xfrm>
          <a:custGeom>
            <a:avLst/>
            <a:gdLst>
              <a:gd name="connsiteX0" fmla="*/ 7144 w 914400"/>
              <a:gd name="connsiteY0" fmla="*/ 7144 h 914400"/>
              <a:gd name="connsiteX1" fmla="*/ 7144 w 914400"/>
              <a:gd name="connsiteY1" fmla="*/ 915829 h 914400"/>
              <a:gd name="connsiteX2" fmla="*/ 915829 w 914400"/>
              <a:gd name="connsiteY2" fmla="*/ 915829 h 914400"/>
              <a:gd name="connsiteX3" fmla="*/ 7144 w 914400"/>
              <a:gd name="connsiteY3" fmla="*/ 7144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914400">
                <a:moveTo>
                  <a:pt x="7144" y="7144"/>
                </a:moveTo>
                <a:lnTo>
                  <a:pt x="7144" y="915829"/>
                </a:lnTo>
                <a:lnTo>
                  <a:pt x="915829" y="915829"/>
                </a:lnTo>
                <a:cubicBezTo>
                  <a:pt x="871061" y="435769"/>
                  <a:pt x="488156" y="52864"/>
                  <a:pt x="7144" y="7144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DF1C15F-D48A-4BE2-9B1C-6B02D29E166D}"/>
              </a:ext>
            </a:extLst>
          </p:cNvPr>
          <p:cNvSpPr/>
          <p:nvPr/>
        </p:nvSpPr>
        <p:spPr>
          <a:xfrm>
            <a:off x="6249718" y="2435728"/>
            <a:ext cx="1002064" cy="1002064"/>
          </a:xfrm>
          <a:custGeom>
            <a:avLst/>
            <a:gdLst>
              <a:gd name="connsiteX0" fmla="*/ 915829 w 914400"/>
              <a:gd name="connsiteY0" fmla="*/ 915829 h 914400"/>
              <a:gd name="connsiteX1" fmla="*/ 7144 w 914400"/>
              <a:gd name="connsiteY1" fmla="*/ 7144 h 914400"/>
              <a:gd name="connsiteX2" fmla="*/ 7144 w 914400"/>
              <a:gd name="connsiteY2" fmla="*/ 121444 h 914400"/>
              <a:gd name="connsiteX3" fmla="*/ 915829 w 914400"/>
              <a:gd name="connsiteY3" fmla="*/ 915829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914400">
                <a:moveTo>
                  <a:pt x="915829" y="915829"/>
                </a:moveTo>
                <a:cubicBezTo>
                  <a:pt x="870109" y="434816"/>
                  <a:pt x="488156" y="51911"/>
                  <a:pt x="7144" y="7144"/>
                </a:cubicBezTo>
                <a:lnTo>
                  <a:pt x="7144" y="121444"/>
                </a:lnTo>
                <a:cubicBezTo>
                  <a:pt x="448151" y="155734"/>
                  <a:pt x="822484" y="476726"/>
                  <a:pt x="915829" y="91582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1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52D3EDD-1F8D-4FED-90FC-BC5FE44DA4B0}"/>
              </a:ext>
            </a:extLst>
          </p:cNvPr>
          <p:cNvSpPr txBox="1"/>
          <p:nvPr/>
        </p:nvSpPr>
        <p:spPr>
          <a:xfrm>
            <a:off x="780620" y="3427449"/>
            <a:ext cx="1063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DECEMBER 2022 CORPORATE SCORECARD TOURISM BURNABY</a:t>
            </a:r>
          </a:p>
        </p:txBody>
      </p:sp>
      <p:sp>
        <p:nvSpPr>
          <p:cNvPr id="100" name="Rectangle: Top Corners Rounded 99">
            <a:extLst>
              <a:ext uri="{FF2B5EF4-FFF2-40B4-BE49-F238E27FC236}">
                <a16:creationId xmlns:a16="http://schemas.microsoft.com/office/drawing/2014/main" id="{909B58AB-CAD4-402F-917F-CA555325824A}"/>
              </a:ext>
            </a:extLst>
          </p:cNvPr>
          <p:cNvSpPr/>
          <p:nvPr/>
        </p:nvSpPr>
        <p:spPr>
          <a:xfrm rot="5400000">
            <a:off x="10371442" y="4441343"/>
            <a:ext cx="1691640" cy="342947"/>
          </a:xfrm>
          <a:prstGeom prst="round2SameRect">
            <a:avLst>
              <a:gd name="adj1" fmla="val 30003"/>
              <a:gd name="adj2" fmla="val 0"/>
            </a:avLst>
          </a:prstGeom>
          <a:gradFill>
            <a:gsLst>
              <a:gs pos="0">
                <a:schemeClr val="accent3"/>
              </a:gs>
              <a:gs pos="99000">
                <a:schemeClr val="accent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MEET IN BURNABY</a:t>
            </a:r>
          </a:p>
        </p:txBody>
      </p:sp>
      <p:sp>
        <p:nvSpPr>
          <p:cNvPr id="101" name="Rectangle: Top Corners Rounded 100">
            <a:extLst>
              <a:ext uri="{FF2B5EF4-FFF2-40B4-BE49-F238E27FC236}">
                <a16:creationId xmlns:a16="http://schemas.microsoft.com/office/drawing/2014/main" id="{D72B4043-F266-47B9-AD0D-127168E56EA4}"/>
              </a:ext>
            </a:extLst>
          </p:cNvPr>
          <p:cNvSpPr/>
          <p:nvPr/>
        </p:nvSpPr>
        <p:spPr>
          <a:xfrm rot="16200000" flipH="1">
            <a:off x="114326" y="4455483"/>
            <a:ext cx="1699258" cy="342947"/>
          </a:xfrm>
          <a:prstGeom prst="round2SameRect">
            <a:avLst>
              <a:gd name="adj1" fmla="val 47037"/>
              <a:gd name="adj2" fmla="val 0"/>
            </a:avLst>
          </a:prstGeom>
          <a:gradFill>
            <a:gsLst>
              <a:gs pos="0">
                <a:schemeClr val="tx2"/>
              </a:gs>
              <a:gs pos="99000">
                <a:schemeClr val="accent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SPORT BURNABY</a:t>
            </a:r>
          </a:p>
        </p:txBody>
      </p:sp>
      <p:graphicFrame>
        <p:nvGraphicFramePr>
          <p:cNvPr id="115" name="Table 114">
            <a:extLst>
              <a:ext uri="{FF2B5EF4-FFF2-40B4-BE49-F238E27FC236}">
                <a16:creationId xmlns:a16="http://schemas.microsoft.com/office/drawing/2014/main" id="{59FEA4CD-F028-432F-AAFF-424A76261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868044"/>
              </p:ext>
            </p:extLst>
          </p:nvPr>
        </p:nvGraphicFramePr>
        <p:xfrm>
          <a:off x="2927836" y="3965574"/>
          <a:ext cx="1742168" cy="896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154">
                  <a:extLst>
                    <a:ext uri="{9D8B030D-6E8A-4147-A177-3AD203B41FA5}">
                      <a16:colId xmlns:a16="http://schemas.microsoft.com/office/drawing/2014/main" val="911535639"/>
                    </a:ext>
                  </a:extLst>
                </a:gridCol>
                <a:gridCol w="571007">
                  <a:extLst>
                    <a:ext uri="{9D8B030D-6E8A-4147-A177-3AD203B41FA5}">
                      <a16:colId xmlns:a16="http://schemas.microsoft.com/office/drawing/2014/main" val="967879851"/>
                    </a:ext>
                  </a:extLst>
                </a:gridCol>
                <a:gridCol w="571007">
                  <a:extLst>
                    <a:ext uri="{9D8B030D-6E8A-4147-A177-3AD203B41FA5}">
                      <a16:colId xmlns:a16="http://schemas.microsoft.com/office/drawing/2014/main" val="2479852626"/>
                    </a:ext>
                  </a:extLst>
                </a:gridCol>
              </a:tblGrid>
              <a:tr h="298863"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10,772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283.47%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319620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6,038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201.27%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32639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85487"/>
                  </a:ext>
                </a:extLst>
              </a:tr>
            </a:tbl>
          </a:graphicData>
        </a:graphic>
      </p:graphicFrame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5CF1EB7B-74EE-4259-83B2-4ADE5D9FB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006" y="3924384"/>
            <a:ext cx="343933" cy="514740"/>
          </a:xfrm>
          <a:prstGeom prst="rect">
            <a:avLst/>
          </a:prstGeom>
        </p:spPr>
      </p:pic>
      <p:pic>
        <p:nvPicPr>
          <p:cNvPr id="16" name="Picture 15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21516C7-A100-42FC-A7CB-83DB47A840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55" b="47393"/>
          <a:stretch/>
        </p:blipFill>
        <p:spPr>
          <a:xfrm>
            <a:off x="6433245" y="2794987"/>
            <a:ext cx="360340" cy="537912"/>
          </a:xfrm>
          <a:prstGeom prst="rect">
            <a:avLst/>
          </a:prstGeom>
        </p:spPr>
      </p:pic>
      <p:pic>
        <p:nvPicPr>
          <p:cNvPr id="19" name="Picture 1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FFAD891-2968-4198-A827-6A7B20C065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26" b="49263"/>
          <a:stretch/>
        </p:blipFill>
        <p:spPr>
          <a:xfrm>
            <a:off x="6451538" y="3918436"/>
            <a:ext cx="377989" cy="520688"/>
          </a:xfrm>
          <a:prstGeom prst="rect">
            <a:avLst/>
          </a:prstGeom>
        </p:spPr>
      </p:pic>
      <p:pic>
        <p:nvPicPr>
          <p:cNvPr id="72" name="Picture 7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B4544028-41CF-4836-B651-60D0A2CD81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55" b="47393"/>
          <a:stretch/>
        </p:blipFill>
        <p:spPr>
          <a:xfrm>
            <a:off x="5443040" y="2794987"/>
            <a:ext cx="360340" cy="537912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F98A5517-64DC-49C1-8160-1754B2406532}"/>
              </a:ext>
            </a:extLst>
          </p:cNvPr>
          <p:cNvSpPr txBox="1"/>
          <p:nvPr/>
        </p:nvSpPr>
        <p:spPr>
          <a:xfrm>
            <a:off x="2982865" y="3762650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YTD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A011FF2-5690-46E3-864C-F678B450B718}"/>
              </a:ext>
            </a:extLst>
          </p:cNvPr>
          <p:cNvSpPr txBox="1"/>
          <p:nvPr/>
        </p:nvSpPr>
        <p:spPr>
          <a:xfrm>
            <a:off x="3569763" y="3749786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168DE10-68CA-47BD-A1A0-BDA66AF01D86}"/>
              </a:ext>
            </a:extLst>
          </p:cNvPr>
          <p:cNvSpPr txBox="1"/>
          <p:nvPr/>
        </p:nvSpPr>
        <p:spPr>
          <a:xfrm>
            <a:off x="4147594" y="3760571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CA1308B-78A0-4F67-BD12-CAB2DFCD633E}"/>
              </a:ext>
            </a:extLst>
          </p:cNvPr>
          <p:cNvSpPr txBox="1"/>
          <p:nvPr/>
        </p:nvSpPr>
        <p:spPr>
          <a:xfrm>
            <a:off x="1534579" y="4017404"/>
            <a:ext cx="14278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CONTRACTED RN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4326BD1-B984-4141-8246-EBBA3DE7A5EA}"/>
              </a:ext>
            </a:extLst>
          </p:cNvPr>
          <p:cNvSpPr txBox="1"/>
          <p:nvPr/>
        </p:nvSpPr>
        <p:spPr>
          <a:xfrm>
            <a:off x="1640173" y="4331441"/>
            <a:ext cx="13239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CONSUMED RN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98161C0-487B-4C88-BC71-1A8528A61EA7}"/>
              </a:ext>
            </a:extLst>
          </p:cNvPr>
          <p:cNvSpPr txBox="1"/>
          <p:nvPr/>
        </p:nvSpPr>
        <p:spPr>
          <a:xfrm>
            <a:off x="2139677" y="4627300"/>
            <a:ext cx="8227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LEADS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4BC7CBC-EA10-43BA-A778-A831225FD71F}"/>
              </a:ext>
            </a:extLst>
          </p:cNvPr>
          <p:cNvSpPr txBox="1"/>
          <p:nvPr/>
        </p:nvSpPr>
        <p:spPr>
          <a:xfrm>
            <a:off x="914341" y="4930585"/>
            <a:ext cx="2094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SPORT HOSTING COUNCIL FORMED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8DCFAD3-BA27-4EB0-BDC4-DE4A0D080CFE}"/>
              </a:ext>
            </a:extLst>
          </p:cNvPr>
          <p:cNvSpPr txBox="1"/>
          <p:nvPr/>
        </p:nvSpPr>
        <p:spPr>
          <a:xfrm>
            <a:off x="914341" y="5172689"/>
            <a:ext cx="2094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MAJOR EVENT BOOKED</a:t>
            </a:r>
          </a:p>
        </p:txBody>
      </p:sp>
      <p:pic>
        <p:nvPicPr>
          <p:cNvPr id="39" name="Graphic 38" descr="Stop outline">
            <a:extLst>
              <a:ext uri="{FF2B5EF4-FFF2-40B4-BE49-F238E27FC236}">
                <a16:creationId xmlns:a16="http://schemas.microsoft.com/office/drawing/2014/main" id="{5E194F92-C8C5-4CA7-9EFD-0774ACDD53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3725" y="4912422"/>
            <a:ext cx="215444" cy="215444"/>
          </a:xfrm>
          <a:prstGeom prst="rect">
            <a:avLst/>
          </a:prstGeom>
        </p:spPr>
      </p:pic>
      <p:pic>
        <p:nvPicPr>
          <p:cNvPr id="113" name="Graphic 112" descr="Stop outline">
            <a:extLst>
              <a:ext uri="{FF2B5EF4-FFF2-40B4-BE49-F238E27FC236}">
                <a16:creationId xmlns:a16="http://schemas.microsoft.com/office/drawing/2014/main" id="{0CC45EFA-946C-41F0-BAC2-3E4208C72B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4893" y="5161293"/>
            <a:ext cx="215444" cy="215444"/>
          </a:xfrm>
          <a:prstGeom prst="rect">
            <a:avLst/>
          </a:prstGeom>
        </p:spPr>
      </p:pic>
      <p:graphicFrame>
        <p:nvGraphicFramePr>
          <p:cNvPr id="118" name="Table 117">
            <a:extLst>
              <a:ext uri="{FF2B5EF4-FFF2-40B4-BE49-F238E27FC236}">
                <a16:creationId xmlns:a16="http://schemas.microsoft.com/office/drawing/2014/main" id="{5B0B102C-0D63-4BE5-BAAD-D0B931B91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867601"/>
              </p:ext>
            </p:extLst>
          </p:nvPr>
        </p:nvGraphicFramePr>
        <p:xfrm>
          <a:off x="7639421" y="3965574"/>
          <a:ext cx="1742168" cy="896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154">
                  <a:extLst>
                    <a:ext uri="{9D8B030D-6E8A-4147-A177-3AD203B41FA5}">
                      <a16:colId xmlns:a16="http://schemas.microsoft.com/office/drawing/2014/main" val="911535639"/>
                    </a:ext>
                  </a:extLst>
                </a:gridCol>
                <a:gridCol w="571007">
                  <a:extLst>
                    <a:ext uri="{9D8B030D-6E8A-4147-A177-3AD203B41FA5}">
                      <a16:colId xmlns:a16="http://schemas.microsoft.com/office/drawing/2014/main" val="967879851"/>
                    </a:ext>
                  </a:extLst>
                </a:gridCol>
                <a:gridCol w="571007">
                  <a:extLst>
                    <a:ext uri="{9D8B030D-6E8A-4147-A177-3AD203B41FA5}">
                      <a16:colId xmlns:a16="http://schemas.microsoft.com/office/drawing/2014/main" val="2479852626"/>
                    </a:ext>
                  </a:extLst>
                </a:gridCol>
              </a:tblGrid>
              <a:tr h="298863"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50.10%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319620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55.07%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32639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190.00%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85487"/>
                  </a:ext>
                </a:extLst>
              </a:tr>
            </a:tbl>
          </a:graphicData>
        </a:graphic>
      </p:graphicFrame>
      <p:sp>
        <p:nvSpPr>
          <p:cNvPr id="119" name="TextBox 118">
            <a:extLst>
              <a:ext uri="{FF2B5EF4-FFF2-40B4-BE49-F238E27FC236}">
                <a16:creationId xmlns:a16="http://schemas.microsoft.com/office/drawing/2014/main" id="{F3E605E3-4E9E-4491-A757-B352591225FE}"/>
              </a:ext>
            </a:extLst>
          </p:cNvPr>
          <p:cNvSpPr txBox="1"/>
          <p:nvPr/>
        </p:nvSpPr>
        <p:spPr>
          <a:xfrm>
            <a:off x="7694450" y="3762650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YTD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0132B16-9E80-4717-8AAF-8BD0E97D40A2}"/>
              </a:ext>
            </a:extLst>
          </p:cNvPr>
          <p:cNvSpPr txBox="1"/>
          <p:nvPr/>
        </p:nvSpPr>
        <p:spPr>
          <a:xfrm>
            <a:off x="8281348" y="3749786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4D82034-49C2-4CC2-837C-E3556D2B203E}"/>
              </a:ext>
            </a:extLst>
          </p:cNvPr>
          <p:cNvSpPr txBox="1"/>
          <p:nvPr/>
        </p:nvSpPr>
        <p:spPr>
          <a:xfrm>
            <a:off x="8859179" y="3760571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80ACD92-0379-4025-81F6-A6EF78E6D0FB}"/>
              </a:ext>
            </a:extLst>
          </p:cNvPr>
          <p:cNvSpPr txBox="1"/>
          <p:nvPr/>
        </p:nvSpPr>
        <p:spPr>
          <a:xfrm>
            <a:off x="9459662" y="4033654"/>
            <a:ext cx="12899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CONTRACTED RN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94AE2DF-AC4B-4D12-83D9-B16D9FD8FD5A}"/>
              </a:ext>
            </a:extLst>
          </p:cNvPr>
          <p:cNvSpPr txBox="1"/>
          <p:nvPr/>
        </p:nvSpPr>
        <p:spPr>
          <a:xfrm>
            <a:off x="9459662" y="4347691"/>
            <a:ext cx="12648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CONSUMED RN</a:t>
            </a:r>
          </a:p>
        </p:txBody>
      </p:sp>
      <p:pic>
        <p:nvPicPr>
          <p:cNvPr id="129" name="Graphic 128" descr="Stop outline">
            <a:extLst>
              <a:ext uri="{FF2B5EF4-FFF2-40B4-BE49-F238E27FC236}">
                <a16:creationId xmlns:a16="http://schemas.microsoft.com/office/drawing/2014/main" id="{2619E71D-504C-4079-9566-7104A43FA6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80972" y="4953871"/>
            <a:ext cx="215444" cy="215444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57B448AC-1B22-4B6F-A6D4-F3B8001EC767}"/>
              </a:ext>
            </a:extLst>
          </p:cNvPr>
          <p:cNvSpPr txBox="1"/>
          <p:nvPr/>
        </p:nvSpPr>
        <p:spPr>
          <a:xfrm>
            <a:off x="9461584" y="4618693"/>
            <a:ext cx="1145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0809051-F64E-414D-8B9D-4C31FF6467E2}"/>
              </a:ext>
            </a:extLst>
          </p:cNvPr>
          <p:cNvSpPr txBox="1"/>
          <p:nvPr/>
        </p:nvSpPr>
        <p:spPr>
          <a:xfrm>
            <a:off x="9454442" y="4939858"/>
            <a:ext cx="14741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“MADE IN BURNABY” EVENT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63ABE69-0CEB-4C25-90ED-4FD67DC94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79573"/>
              </p:ext>
            </p:extLst>
          </p:nvPr>
        </p:nvGraphicFramePr>
        <p:xfrm>
          <a:off x="2915978" y="1970179"/>
          <a:ext cx="1742168" cy="39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154">
                  <a:extLst>
                    <a:ext uri="{9D8B030D-6E8A-4147-A177-3AD203B41FA5}">
                      <a16:colId xmlns:a16="http://schemas.microsoft.com/office/drawing/2014/main" val="911535639"/>
                    </a:ext>
                  </a:extLst>
                </a:gridCol>
                <a:gridCol w="571007">
                  <a:extLst>
                    <a:ext uri="{9D8B030D-6E8A-4147-A177-3AD203B41FA5}">
                      <a16:colId xmlns:a16="http://schemas.microsoft.com/office/drawing/2014/main" val="967879851"/>
                    </a:ext>
                  </a:extLst>
                </a:gridCol>
                <a:gridCol w="571007">
                  <a:extLst>
                    <a:ext uri="{9D8B030D-6E8A-4147-A177-3AD203B41FA5}">
                      <a16:colId xmlns:a16="http://schemas.microsoft.com/office/drawing/2014/main" val="2479852626"/>
                    </a:ext>
                  </a:extLst>
                </a:gridCol>
              </a:tblGrid>
              <a:tr h="195983"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26,716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133.58%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319620"/>
                  </a:ext>
                </a:extLst>
              </a:tr>
              <a:tr h="195983"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100,274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250.69%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32639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C2239499-9B3D-41AE-A5CE-C46044387755}"/>
              </a:ext>
            </a:extLst>
          </p:cNvPr>
          <p:cNvSpPr txBox="1"/>
          <p:nvPr/>
        </p:nvSpPr>
        <p:spPr>
          <a:xfrm>
            <a:off x="2971007" y="1767254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YTD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EA19759-E0B9-4BAF-8B46-A06B7095F8E1}"/>
              </a:ext>
            </a:extLst>
          </p:cNvPr>
          <p:cNvSpPr txBox="1"/>
          <p:nvPr/>
        </p:nvSpPr>
        <p:spPr>
          <a:xfrm>
            <a:off x="3557905" y="1754390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00A6623-5F1C-4D91-9731-3146527CEEA6}"/>
              </a:ext>
            </a:extLst>
          </p:cNvPr>
          <p:cNvSpPr txBox="1"/>
          <p:nvPr/>
        </p:nvSpPr>
        <p:spPr>
          <a:xfrm>
            <a:off x="4135736" y="1765175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D3F636B-6908-4F6D-8769-E8ED2C560EAD}"/>
              </a:ext>
            </a:extLst>
          </p:cNvPr>
          <p:cNvSpPr txBox="1"/>
          <p:nvPr/>
        </p:nvSpPr>
        <p:spPr>
          <a:xfrm>
            <a:off x="842886" y="1968056"/>
            <a:ext cx="207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EXPLORE BURNABY: FOLLOWERS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D0425E4-E654-448E-BC58-EBE95D44702C}"/>
              </a:ext>
            </a:extLst>
          </p:cNvPr>
          <p:cNvSpPr txBox="1"/>
          <p:nvPr/>
        </p:nvSpPr>
        <p:spPr>
          <a:xfrm>
            <a:off x="914341" y="2158876"/>
            <a:ext cx="19991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EXPLORE BURNABY: WEBSITE VISITORS</a:t>
            </a:r>
          </a:p>
        </p:txBody>
      </p:sp>
      <p:sp>
        <p:nvSpPr>
          <p:cNvPr id="67" name="Rectangle: Top Corners Rounded 66">
            <a:extLst>
              <a:ext uri="{FF2B5EF4-FFF2-40B4-BE49-F238E27FC236}">
                <a16:creationId xmlns:a16="http://schemas.microsoft.com/office/drawing/2014/main" id="{3FF49B10-96A4-4EA3-86B3-DA92B6A0B69C}"/>
              </a:ext>
            </a:extLst>
          </p:cNvPr>
          <p:cNvSpPr/>
          <p:nvPr/>
        </p:nvSpPr>
        <p:spPr>
          <a:xfrm rot="16200000">
            <a:off x="119927" y="2411164"/>
            <a:ext cx="1691640" cy="342947"/>
          </a:xfrm>
          <a:prstGeom prst="round2SameRect">
            <a:avLst>
              <a:gd name="adj1" fmla="val 30003"/>
              <a:gd name="adj2" fmla="val 0"/>
            </a:avLst>
          </a:prstGeom>
          <a:gradFill>
            <a:gsLst>
              <a:gs pos="0">
                <a:schemeClr val="accent4"/>
              </a:gs>
              <a:gs pos="99000">
                <a:schemeClr val="accent5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EXPLORE BURNABY</a:t>
            </a:r>
          </a:p>
        </p:txBody>
      </p:sp>
      <p:sp>
        <p:nvSpPr>
          <p:cNvPr id="69" name="Rectangle: Top Corners Rounded 68">
            <a:extLst>
              <a:ext uri="{FF2B5EF4-FFF2-40B4-BE49-F238E27FC236}">
                <a16:creationId xmlns:a16="http://schemas.microsoft.com/office/drawing/2014/main" id="{31F11406-271B-477E-B50E-68D595EB8E3E}"/>
              </a:ext>
            </a:extLst>
          </p:cNvPr>
          <p:cNvSpPr/>
          <p:nvPr/>
        </p:nvSpPr>
        <p:spPr>
          <a:xfrm rot="5400000" flipH="1">
            <a:off x="10381131" y="2407545"/>
            <a:ext cx="1690498" cy="369995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/>
              </a:gs>
              <a:gs pos="99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TOURISM BURNABY</a:t>
            </a:r>
          </a:p>
        </p:txBody>
      </p:sp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4D2FA340-5C42-49A3-9824-726F0DD4E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73752"/>
              </p:ext>
            </p:extLst>
          </p:nvPr>
        </p:nvGraphicFramePr>
        <p:xfrm>
          <a:off x="7664252" y="1969937"/>
          <a:ext cx="1742168" cy="59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154">
                  <a:extLst>
                    <a:ext uri="{9D8B030D-6E8A-4147-A177-3AD203B41FA5}">
                      <a16:colId xmlns:a16="http://schemas.microsoft.com/office/drawing/2014/main" val="911535639"/>
                    </a:ext>
                  </a:extLst>
                </a:gridCol>
                <a:gridCol w="571007">
                  <a:extLst>
                    <a:ext uri="{9D8B030D-6E8A-4147-A177-3AD203B41FA5}">
                      <a16:colId xmlns:a16="http://schemas.microsoft.com/office/drawing/2014/main" val="967879851"/>
                    </a:ext>
                  </a:extLst>
                </a:gridCol>
                <a:gridCol w="571007">
                  <a:extLst>
                    <a:ext uri="{9D8B030D-6E8A-4147-A177-3AD203B41FA5}">
                      <a16:colId xmlns:a16="http://schemas.microsoft.com/office/drawing/2014/main" val="2479852626"/>
                    </a:ext>
                  </a:extLst>
                </a:gridCol>
              </a:tblGrid>
              <a:tr h="298863"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319620"/>
                  </a:ext>
                </a:extLst>
              </a:tr>
              <a:tr h="298863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332,642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924.01%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32639"/>
                  </a:ext>
                </a:extLst>
              </a:tr>
            </a:tbl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BB574B99-0E90-40F3-8B41-33FAD10D8568}"/>
              </a:ext>
            </a:extLst>
          </p:cNvPr>
          <p:cNvSpPr txBox="1"/>
          <p:nvPr/>
        </p:nvSpPr>
        <p:spPr>
          <a:xfrm>
            <a:off x="7719281" y="1767013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YTD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C05DF37-8134-4317-9696-8B6B260E723A}"/>
              </a:ext>
            </a:extLst>
          </p:cNvPr>
          <p:cNvSpPr txBox="1"/>
          <p:nvPr/>
        </p:nvSpPr>
        <p:spPr>
          <a:xfrm>
            <a:off x="8306179" y="1754149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FE82329-2044-4BCD-93F7-5059126C9D4F}"/>
              </a:ext>
            </a:extLst>
          </p:cNvPr>
          <p:cNvSpPr txBox="1"/>
          <p:nvPr/>
        </p:nvSpPr>
        <p:spPr>
          <a:xfrm>
            <a:off x="8884010" y="1764934"/>
            <a:ext cx="534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9812F90-27F2-47DB-8066-1A9788EB5890}"/>
              </a:ext>
            </a:extLst>
          </p:cNvPr>
          <p:cNvSpPr txBox="1"/>
          <p:nvPr/>
        </p:nvSpPr>
        <p:spPr>
          <a:xfrm>
            <a:off x="9484493" y="2038017"/>
            <a:ext cx="12899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MONTHY FINANCIALS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3EEFF47-5378-47CD-A3D2-E3FA37F973F7}"/>
              </a:ext>
            </a:extLst>
          </p:cNvPr>
          <p:cNvSpPr txBox="1"/>
          <p:nvPr/>
        </p:nvSpPr>
        <p:spPr>
          <a:xfrm>
            <a:off x="9484493" y="2352054"/>
            <a:ext cx="12648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GRANTS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437169D-FE44-41E7-A386-BE30EF5FF75C}"/>
              </a:ext>
            </a:extLst>
          </p:cNvPr>
          <p:cNvSpPr txBox="1"/>
          <p:nvPr/>
        </p:nvSpPr>
        <p:spPr>
          <a:xfrm>
            <a:off x="9479273" y="3037209"/>
            <a:ext cx="14741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TIMELY ACCURATE AUDIT</a:t>
            </a:r>
          </a:p>
        </p:txBody>
      </p:sp>
      <p:pic>
        <p:nvPicPr>
          <p:cNvPr id="79" name="Graphic 78" descr="Stop outline">
            <a:extLst>
              <a:ext uri="{FF2B5EF4-FFF2-40B4-BE49-F238E27FC236}">
                <a16:creationId xmlns:a16="http://schemas.microsoft.com/office/drawing/2014/main" id="{3C09C488-DFCC-489E-99A0-333C3CEE93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89261" y="3039975"/>
            <a:ext cx="215444" cy="215444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FDB012A-BF6C-4D31-8EF5-C5711DEC646F}"/>
              </a:ext>
            </a:extLst>
          </p:cNvPr>
          <p:cNvSpPr txBox="1"/>
          <p:nvPr/>
        </p:nvSpPr>
        <p:spPr>
          <a:xfrm>
            <a:off x="9475557" y="2716865"/>
            <a:ext cx="14741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CRM SYSTEM</a:t>
            </a:r>
          </a:p>
        </p:txBody>
      </p:sp>
      <p:pic>
        <p:nvPicPr>
          <p:cNvPr id="81" name="Graphic 80" descr="Stop outline">
            <a:extLst>
              <a:ext uri="{FF2B5EF4-FFF2-40B4-BE49-F238E27FC236}">
                <a16:creationId xmlns:a16="http://schemas.microsoft.com/office/drawing/2014/main" id="{44327960-CFEA-4BD8-B76D-406F17B38B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85545" y="2719631"/>
            <a:ext cx="215444" cy="215444"/>
          </a:xfrm>
          <a:prstGeom prst="rect">
            <a:avLst/>
          </a:prstGeom>
        </p:spPr>
      </p:pic>
      <p:pic>
        <p:nvPicPr>
          <p:cNvPr id="37" name="Graphic 36" descr="Checkmark with solid fill">
            <a:extLst>
              <a:ext uri="{FF2B5EF4-FFF2-40B4-BE49-F238E27FC236}">
                <a16:creationId xmlns:a16="http://schemas.microsoft.com/office/drawing/2014/main" id="{EE6E444F-E697-4A16-98EF-76E21F065F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06075" y="4983588"/>
            <a:ext cx="162568" cy="162568"/>
          </a:xfrm>
          <a:prstGeom prst="rect">
            <a:avLst/>
          </a:prstGeom>
        </p:spPr>
      </p:pic>
      <p:pic>
        <p:nvPicPr>
          <p:cNvPr id="83" name="Graphic 82" descr="Checkmark with solid fill">
            <a:extLst>
              <a:ext uri="{FF2B5EF4-FFF2-40B4-BE49-F238E27FC236}">
                <a16:creationId xmlns:a16="http://schemas.microsoft.com/office/drawing/2014/main" id="{0FC18203-6827-4FCD-81D5-2A9069E1FD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07566" y="2760451"/>
            <a:ext cx="162568" cy="162568"/>
          </a:xfrm>
          <a:prstGeom prst="rect">
            <a:avLst/>
          </a:prstGeom>
        </p:spPr>
      </p:pic>
      <p:pic>
        <p:nvPicPr>
          <p:cNvPr id="68" name="Graphic 67" descr="Checkmark with solid fill">
            <a:extLst>
              <a:ext uri="{FF2B5EF4-FFF2-40B4-BE49-F238E27FC236}">
                <a16:creationId xmlns:a16="http://schemas.microsoft.com/office/drawing/2014/main" id="{B8117452-1363-2548-B3CE-7D298F4AFB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04772" y="3059784"/>
            <a:ext cx="162568" cy="16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5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2">
      <a:dk1>
        <a:srgbClr val="000000"/>
      </a:dk1>
      <a:lt1>
        <a:srgbClr val="FFFFFF"/>
      </a:lt1>
      <a:dk2>
        <a:srgbClr val="6491C8"/>
      </a:dk2>
      <a:lt2>
        <a:srgbClr val="7D8287"/>
      </a:lt2>
      <a:accent1>
        <a:srgbClr val="14B4EB"/>
      </a:accent1>
      <a:accent2>
        <a:srgbClr val="3CBEB4"/>
      </a:accent2>
      <a:accent3>
        <a:srgbClr val="96C83C"/>
      </a:accent3>
      <a:accent4>
        <a:srgbClr val="FFAF28"/>
      </a:accent4>
      <a:accent5>
        <a:srgbClr val="FA4655"/>
      </a:accent5>
      <a:accent6>
        <a:srgbClr val="A596D2"/>
      </a:accent6>
      <a:hlink>
        <a:srgbClr val="F68A2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9918</TotalTime>
  <Words>109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maher</dc:creator>
  <cp:lastModifiedBy>Samuel Darmawan</cp:lastModifiedBy>
  <cp:revision>60</cp:revision>
  <dcterms:created xsi:type="dcterms:W3CDTF">2018-12-09T08:31:59Z</dcterms:created>
  <dcterms:modified xsi:type="dcterms:W3CDTF">2022-12-20T23:28:52Z</dcterms:modified>
</cp:coreProperties>
</file>